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57" r:id="rId6"/>
    <p:sldId id="260" r:id="rId7"/>
    <p:sldId id="261" r:id="rId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676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546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241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037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337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20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70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294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107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331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585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DC64B-F0A4-4A25-BA41-5CF56A68FEC1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C72B1-2DDF-418A-AC6C-B55DE43E6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34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4338" y="1208316"/>
            <a:ext cx="9144000" cy="328832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ОКАЗАНИЯ ПЛАТНЫХ ОБРАЗОВАТЕЛЬНЫХ УСЛУГ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ПРИВЛЕЧЕНИЯ И РАСХОДОВАНИЯ ДОБРОВОЛЬНЫХ ПОЖЕРТВОВАНИЙ И ЦЕЛЕВЫХ ВЗНОСОВ ФИЗИЧЕСКИХ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ЛИЦ,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АНТИКОРРУПЦИОННАЯ ПОЛИТИКА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0271" y="471958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Информация для родителей 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ГБДОУ ДЕТСКИЙ САД № 3 КОЛПИНСКОГО</a:t>
            </a:r>
          </a:p>
          <a:p>
            <a:r>
              <a:rPr lang="ru-RU" b="1" dirty="0" smtClean="0"/>
              <a:t>РАЙОНА СПБ</a:t>
            </a:r>
            <a:endParaRPr lang="ru-RU" b="1" dirty="0" smtClean="0"/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392663">
            <a:off x="405066" y="4176079"/>
            <a:ext cx="2727882" cy="1612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6733">
            <a:off x="8932160" y="4072537"/>
            <a:ext cx="2917927" cy="16430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37350">
            <a:off x="8907170" y="579399"/>
            <a:ext cx="2211977" cy="723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</a:t>
            </a:r>
            <a:r>
              <a:rPr lang="ru-RU" dirty="0" smtClean="0"/>
              <a:t>://</a:t>
            </a:r>
            <a:r>
              <a:rPr lang="en-US" dirty="0" smtClean="0"/>
              <a:t>sad3.ru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478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Сайт ГБДОУ детского сада № 3</a:t>
            </a:r>
            <a:br>
              <a:rPr lang="ru-RU" sz="4000" b="1" dirty="0" smtClean="0"/>
            </a:br>
            <a:r>
              <a:rPr lang="ru-RU" sz="4000" b="1" dirty="0" smtClean="0"/>
              <a:t> Колпинского района СПб</a:t>
            </a:r>
            <a:br>
              <a:rPr lang="ru-RU" sz="4000" b="1" dirty="0" smtClean="0"/>
            </a:br>
            <a:r>
              <a:rPr lang="en-US" sz="4000" b="1" dirty="0" smtClean="0"/>
              <a:t>http</a:t>
            </a:r>
            <a:r>
              <a:rPr lang="ru-RU" sz="4000" b="1" dirty="0" smtClean="0"/>
              <a:t>://</a:t>
            </a:r>
            <a:r>
              <a:rPr lang="en-US" sz="4000" b="1" dirty="0" smtClean="0"/>
              <a:t>sad3.ru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8144" y="1877877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09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108" y="365125"/>
            <a:ext cx="1132449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Документы об оказании платных образовательных услуг, размещённые на сайте ДОУ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93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ПОЛОЖЕНИЕ</a:t>
            </a:r>
            <a:br>
              <a:rPr lang="ru-RU" sz="3100" b="1" dirty="0" smtClean="0"/>
            </a:br>
            <a:r>
              <a:rPr lang="ru-RU" sz="3100" b="1" dirty="0" smtClean="0"/>
              <a:t>о порядке формирования и использования целевых взносов, добровольных пожертвований юридических и физических лиц в ГБДОУ детском саду № 3 Колпинского района СПб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6255" y="1825625"/>
            <a:ext cx="7739489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3323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3431"/>
            <a:ext cx="10515600" cy="1652952"/>
          </a:xfrm>
        </p:spPr>
        <p:txBody>
          <a:bodyPr/>
          <a:lstStyle/>
          <a:p>
            <a:pPr algn="ctr"/>
            <a:r>
              <a:rPr lang="ru-RU" b="1" dirty="0" smtClean="0"/>
              <a:t>«ГОРЯЧАЯ ЛИНИЯ»</a:t>
            </a:r>
            <a:br>
              <a:rPr lang="ru-RU" b="1" dirty="0" smtClean="0"/>
            </a:br>
            <a:r>
              <a:rPr lang="ru-RU" dirty="0" smtClean="0"/>
              <a:t> (региональная постоянно действующая)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659920" y="158871"/>
            <a:ext cx="4872159" cy="82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846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Документы по организации антикоррупционной политики на сайте ДОУ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071" y="1795927"/>
            <a:ext cx="8565759" cy="48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4010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400" b="1" dirty="0" smtClean="0">
                <a:effectLst/>
              </a:rPr>
              <a:t>О фактах коррупционного поведения и коррупционных проявлениях в деятельности работников </a:t>
            </a:r>
            <a:r>
              <a:rPr lang="ru-RU" sz="2400" b="1" i="1" u="sng" dirty="0" smtClean="0">
                <a:effectLst/>
              </a:rPr>
              <a:t>Государственного бюджетного дошкольного образовательного учреждения детский сад № 3 общеразвивающего вида с приоритетным осуществлением познавательно-речевого развития детей Колпинского района Санкт-Петербурга</a:t>
            </a:r>
            <a:r>
              <a:rPr lang="ru-RU" sz="2400" b="1" dirty="0" smtClean="0">
                <a:effectLst/>
              </a:rPr>
              <a:t> Вы можете сообщить:</a:t>
            </a: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 w="19050"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В администрацию Колпинского района Санкт-Петербурга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на почтовый адрес: бульвар Победы, д. 1, Колпино, Санкт-Петербург, 196655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по электронному адресу: tukolp@gov.spb.ru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/>
              <a:t>В</a:t>
            </a:r>
            <a:r>
              <a:rPr lang="ru-RU" dirty="0" smtClean="0"/>
              <a:t> прокуратуру Колпинского района Санкт-Петербурга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на почтовый адрес: ул. Культуры, д. 8, Колпино, Санкт-Петербург, 196655 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/>
              <a:t>В</a:t>
            </a:r>
            <a:r>
              <a:rPr lang="ru-RU" dirty="0" smtClean="0"/>
              <a:t> ОМВД России по </a:t>
            </a:r>
            <a:r>
              <a:rPr lang="ru-RU" dirty="0" err="1" smtClean="0"/>
              <a:t>Колпинскому</a:t>
            </a:r>
            <a:r>
              <a:rPr lang="ru-RU" dirty="0" smtClean="0"/>
              <a:t> району </a:t>
            </a:r>
            <a:r>
              <a:rPr lang="ru-RU" dirty="0" err="1" smtClean="0"/>
              <a:t>г.Санкт</a:t>
            </a:r>
            <a:r>
              <a:rPr lang="ru-RU" dirty="0" smtClean="0"/>
              <a:t>-Петербурга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на почтовый адрес: ул. Труда, д.6, Колпино, Санкт-Петербург, 196655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по телефону: 573 05 30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/>
              <a:t>Н</a:t>
            </a:r>
            <a:r>
              <a:rPr lang="ru-RU" dirty="0" smtClean="0"/>
              <a:t>а специальную линию «Нет коррупции!»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по электронному адресу: http://www.zakon.gov.spb.ru/hot_line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7684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176</Words>
  <Application>Microsoft Office PowerPoint</Application>
  <PresentationFormat>Произвольный</PresentationFormat>
  <Paragraphs>25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ВОПРОСЫ ОКАЗАНИЯ ПЛАТНЫХ ОБРАЗОВАТЕЛЬНЫХ УСЛУГ,  ПРИВЛЕЧЕНИЯ И РАСХОДОВАНИЯ ДОБРОВОЛЬНЫХ ПОЖЕРТВОВАНИЙ И ЦЕЛЕВЫХ ВЗНОСОВ ФИЗИЧЕСКИХ ЛИЦ, АНТИКОРРУПЦИОННАЯ ПОЛИТИКА  </vt:lpstr>
      <vt:lpstr>Сайт ГБДОУ детского сада № 3  Колпинского района СПб http://sad3.ru</vt:lpstr>
      <vt:lpstr>Документы об оказании платных образовательных услуг, размещённые на сайте ДОУ</vt:lpstr>
      <vt:lpstr>ПОЛОЖЕНИЕ о порядке формирования и использования целевых взносов, добровольных пожертвований юридических и физических лиц в ГБДОУ детском саду № 3 Колпинского района СПб </vt:lpstr>
      <vt:lpstr>«ГОРЯЧАЯ ЛИНИЯ»  (региональная постоянно действующая)</vt:lpstr>
      <vt:lpstr>Документы по организации антикоррупционной политики на сайте ДОУ</vt:lpstr>
      <vt:lpstr>О фактах коррупционного поведения и коррупционных проявлениях в деятельности работников Государственного бюджетного дошкольного образовательного учреждения детский сад № 3 общеразвивающего вида с приоритетным осуществлением познавательно-речевого развития детей Колпинского района Санкт-Петербурга Вы можете сообщить: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ВОПРОСЫ ОКАЗАНИЯ ПЛАТНЫХ ОБРАЗОВАТЕЛЬНЫХ УСЛУГ, ПРИВЛЕЧЕНИЯ И РАСХОДОВАНИЯ ДОБРОВОЛЬНЫХ ПОЖЕРТВОВАНИЙ И ЦЕЛЕВЫХ ВЗНОСОВ ФИЗИЧЕСКИХ ЛИЦ </dc:title>
  <dc:creator>user</dc:creator>
  <cp:lastModifiedBy>user</cp:lastModifiedBy>
  <cp:revision>8</cp:revision>
  <cp:lastPrinted>2016-11-18T13:30:55Z</cp:lastPrinted>
  <dcterms:created xsi:type="dcterms:W3CDTF">2016-11-18T12:33:48Z</dcterms:created>
  <dcterms:modified xsi:type="dcterms:W3CDTF">2016-11-20T09:45:07Z</dcterms:modified>
</cp:coreProperties>
</file>